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2857500" cy="3810000"/>
  <p:notesSz cx="6858000" cy="9144000"/>
  <p:embeddedFontLst>
    <p:embeddedFont>
      <p:font typeface="Myriad Bold Italics" charset="1" panose="020B0703030403090204"/>
      <p:regular r:id="rId7"/>
    </p:embeddedFont>
    <p:embeddedFont>
      <p:font typeface="Myriad Bold" charset="1" panose="020B0703030403020204"/>
      <p:regular r:id="rId8"/>
    </p:embeddedFont>
    <p:embeddedFont>
      <p:font typeface="Myriad" charset="1" panose="020B050303040302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8807" y="0"/>
            <a:ext cx="2599887" cy="523418"/>
            <a:chOff x="0" y="0"/>
            <a:chExt cx="3466516" cy="69789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466465" cy="697865"/>
            </a:xfrm>
            <a:custGeom>
              <a:avLst/>
              <a:gdLst/>
              <a:ahLst/>
              <a:cxnLst/>
              <a:rect r="r" b="b" t="t" l="l"/>
              <a:pathLst>
                <a:path h="697865" w="3466465">
                  <a:moveTo>
                    <a:pt x="0" y="0"/>
                  </a:moveTo>
                  <a:lnTo>
                    <a:pt x="3466465" y="0"/>
                  </a:lnTo>
                  <a:lnTo>
                    <a:pt x="3466465" y="697865"/>
                  </a:lnTo>
                  <a:lnTo>
                    <a:pt x="0" y="6978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8758" r="-1" b="-8762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703461" y="3509305"/>
            <a:ext cx="217218" cy="159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0"/>
              </a:lnSpc>
            </a:pPr>
            <a:r>
              <a:rPr lang="en-US" b="true" sz="47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660"/>
              </a:lnSpc>
            </a:pPr>
            <a:r>
              <a:rPr lang="en-US" b="true" sz="47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84432" y="3509305"/>
            <a:ext cx="217218" cy="159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0"/>
              </a:lnSpc>
            </a:pPr>
            <a:r>
              <a:rPr lang="en-US" b="true" sz="47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660"/>
              </a:lnSpc>
            </a:pPr>
            <a:r>
              <a:rPr lang="en-US" b="true" sz="47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465375" y="3509305"/>
            <a:ext cx="217218" cy="1594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0"/>
              </a:lnSpc>
            </a:pPr>
            <a:r>
              <a:rPr lang="en-US" b="true" sz="47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660"/>
              </a:lnSpc>
            </a:pPr>
            <a:r>
              <a:rPr lang="en-US" b="true" sz="47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Freeform 7" id="7"/>
          <p:cNvSpPr/>
          <p:nvPr/>
        </p:nvSpPr>
        <p:spPr>
          <a:xfrm flipH="true" flipV="false" rot="0">
            <a:off x="-82410" y="3214211"/>
            <a:ext cx="3036608" cy="283416"/>
          </a:xfrm>
          <a:custGeom>
            <a:avLst/>
            <a:gdLst/>
            <a:ahLst/>
            <a:cxnLst/>
            <a:rect r="r" b="b" t="t" l="l"/>
            <a:pathLst>
              <a:path h="283416" w="3036608">
                <a:moveTo>
                  <a:pt x="3036608" y="0"/>
                </a:moveTo>
                <a:lnTo>
                  <a:pt x="0" y="0"/>
                </a:lnTo>
                <a:lnTo>
                  <a:pt x="0" y="283417"/>
                </a:lnTo>
                <a:lnTo>
                  <a:pt x="3036608" y="283417"/>
                </a:lnTo>
                <a:lnTo>
                  <a:pt x="303660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-2060" r="0" b="-206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513884" y="2192007"/>
            <a:ext cx="1081459" cy="827808"/>
          </a:xfrm>
          <a:custGeom>
            <a:avLst/>
            <a:gdLst/>
            <a:ahLst/>
            <a:cxnLst/>
            <a:rect r="r" b="b" t="t" l="l"/>
            <a:pathLst>
              <a:path h="827808" w="1081459">
                <a:moveTo>
                  <a:pt x="0" y="0"/>
                </a:moveTo>
                <a:lnTo>
                  <a:pt x="1081459" y="0"/>
                </a:lnTo>
                <a:lnTo>
                  <a:pt x="1081459" y="827809"/>
                </a:lnTo>
                <a:lnTo>
                  <a:pt x="0" y="82780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5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50" t="0" r="-149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67088" y="3532221"/>
            <a:ext cx="1346797" cy="175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28"/>
              </a:lnSpc>
            </a:pPr>
            <a:r>
              <a:rPr lang="en-US" b="true" sz="948" i="true" spc="28">
                <a:solidFill>
                  <a:srgbClr val="79A726"/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Where rivers connect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62682" y="559093"/>
            <a:ext cx="1057996" cy="252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851"/>
              </a:lnSpc>
            </a:pPr>
            <a:r>
              <a:rPr lang="en-US" sz="1321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12229" y="1046314"/>
            <a:ext cx="572753" cy="781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49"/>
              </a:lnSpc>
            </a:pPr>
            <a:r>
              <a:rPr lang="en-US" sz="7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1049"/>
              </a:lnSpc>
            </a:pPr>
            <a:r>
              <a:rPr lang="en-US" sz="7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1049"/>
              </a:lnSpc>
            </a:pPr>
            <a:r>
              <a:rPr lang="en-US" sz="7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1049"/>
              </a:lnSpc>
            </a:pPr>
            <a:r>
              <a:rPr lang="en-US" sz="7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1049"/>
              </a:lnSpc>
            </a:pPr>
            <a:r>
              <a:rPr lang="en-US" sz="7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1049"/>
              </a:lnSpc>
            </a:pPr>
            <a:r>
              <a:rPr lang="en-US" sz="74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28750" y="1046312"/>
            <a:ext cx="630569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50"/>
              </a:lnSpc>
            </a:pPr>
            <a:r>
              <a:rPr lang="en-US" sz="7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  <a:p>
            <a:pPr algn="l">
              <a:lnSpc>
                <a:spcPts val="1050"/>
              </a:lnSpc>
            </a:pPr>
            <a:r>
              <a:rPr lang="en-US" sz="7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1050"/>
              </a:lnSpc>
            </a:pPr>
            <a:r>
              <a:rPr lang="en-US" sz="7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1050"/>
              </a:lnSpc>
            </a:pPr>
            <a:r>
              <a:rPr lang="en-US" sz="7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1050"/>
              </a:lnSpc>
            </a:pPr>
            <a:r>
              <a:rPr lang="en-US" sz="7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1050"/>
              </a:lnSpc>
            </a:pPr>
            <a:r>
              <a:rPr lang="en-US" sz="75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66047" y="2062446"/>
            <a:ext cx="918935" cy="5413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36"/>
              </a:lnSpc>
            </a:pPr>
            <a:r>
              <a:rPr lang="en-US" sz="7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036"/>
              </a:lnSpc>
            </a:pPr>
            <a:r>
              <a:rPr lang="en-US" sz="7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036"/>
              </a:lnSpc>
            </a:pPr>
            <a:r>
              <a:rPr lang="en-US" sz="7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1036"/>
              </a:lnSpc>
            </a:pPr>
            <a:r>
              <a:rPr lang="en-US" sz="7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48500" y="2688753"/>
            <a:ext cx="1043180" cy="525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4"/>
              </a:lnSpc>
            </a:pPr>
            <a:r>
              <a:rPr lang="en-US" sz="717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004"/>
              </a:lnSpc>
            </a:pPr>
            <a:r>
              <a:rPr lang="en-US" sz="717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004"/>
              </a:lnSpc>
            </a:pPr>
            <a:r>
              <a:rPr lang="en-US" sz="717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1004"/>
              </a:lnSpc>
            </a:pPr>
            <a:r>
              <a:rPr lang="en-US" sz="717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680935" y="3439402"/>
            <a:ext cx="296426" cy="289958"/>
          </a:xfrm>
          <a:custGeom>
            <a:avLst/>
            <a:gdLst/>
            <a:ahLst/>
            <a:cxnLst/>
            <a:rect r="r" b="b" t="t" l="l"/>
            <a:pathLst>
              <a:path h="289958" w="296426">
                <a:moveTo>
                  <a:pt x="0" y="0"/>
                </a:moveTo>
                <a:lnTo>
                  <a:pt x="296426" y="0"/>
                </a:lnTo>
                <a:lnTo>
                  <a:pt x="296426" y="289958"/>
                </a:lnTo>
                <a:lnTo>
                  <a:pt x="0" y="28995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6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-27" r="0" b="-28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2044828" y="3439402"/>
            <a:ext cx="296426" cy="289958"/>
          </a:xfrm>
          <a:custGeom>
            <a:avLst/>
            <a:gdLst/>
            <a:ahLst/>
            <a:cxnLst/>
            <a:rect r="r" b="b" t="t" l="l"/>
            <a:pathLst>
              <a:path h="289958" w="296426">
                <a:moveTo>
                  <a:pt x="0" y="0"/>
                </a:moveTo>
                <a:lnTo>
                  <a:pt x="296426" y="0"/>
                </a:lnTo>
                <a:lnTo>
                  <a:pt x="296426" y="289958"/>
                </a:lnTo>
                <a:lnTo>
                  <a:pt x="0" y="28995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6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-27" r="0" b="-28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2432267" y="3439402"/>
            <a:ext cx="296426" cy="289958"/>
          </a:xfrm>
          <a:custGeom>
            <a:avLst/>
            <a:gdLst/>
            <a:ahLst/>
            <a:cxnLst/>
            <a:rect r="r" b="b" t="t" l="l"/>
            <a:pathLst>
              <a:path h="289958" w="296426">
                <a:moveTo>
                  <a:pt x="0" y="0"/>
                </a:moveTo>
                <a:lnTo>
                  <a:pt x="296426" y="0"/>
                </a:lnTo>
                <a:lnTo>
                  <a:pt x="296426" y="289958"/>
                </a:lnTo>
                <a:lnTo>
                  <a:pt x="0" y="28995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6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-27" r="0" b="-28"/>
            </a:stretch>
          </a:blipFill>
        </p:spPr>
      </p:sp>
      <p:sp>
        <p:nvSpPr>
          <p:cNvPr name="AutoShape 18" id="18"/>
          <p:cNvSpPr/>
          <p:nvPr/>
        </p:nvSpPr>
        <p:spPr>
          <a:xfrm>
            <a:off x="0" y="1905000"/>
            <a:ext cx="2857500" cy="0"/>
          </a:xfrm>
          <a:prstGeom prst="line">
            <a:avLst/>
          </a:prstGeom>
          <a:ln cap="flat" w="95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0" y="955824"/>
            <a:ext cx="2857500" cy="0"/>
          </a:xfrm>
          <a:prstGeom prst="line">
            <a:avLst/>
          </a:prstGeom>
          <a:ln cap="flat" w="95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DAHEM1-stIw</dc:identifier>
  <dcterms:modified xsi:type="dcterms:W3CDTF">2011-08-01T06:04:30Z</dcterms:modified>
  <cp:revision>1</cp:revision>
  <dc:title>Plaque 300x400 final</dc:title>
</cp:coreProperties>
</file>